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4"/>
  </p:sldMasterIdLst>
  <p:notesMasterIdLst>
    <p:notesMasterId r:id="rId12"/>
  </p:notesMasterIdLst>
  <p:handoutMasterIdLst>
    <p:handoutMasterId r:id="rId13"/>
  </p:handoutMasterIdLst>
  <p:sldIdLst>
    <p:sldId id="375" r:id="rId5"/>
    <p:sldId id="1677" r:id="rId6"/>
    <p:sldId id="1678" r:id="rId7"/>
    <p:sldId id="1679" r:id="rId8"/>
    <p:sldId id="1680" r:id="rId9"/>
    <p:sldId id="1371" r:id="rId10"/>
    <p:sldId id="354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B56E"/>
    <a:srgbClr val="547ADD"/>
    <a:srgbClr val="8B453C"/>
    <a:srgbClr val="2C5649"/>
    <a:srgbClr val="E9E9E4"/>
    <a:srgbClr val="DB7384"/>
    <a:srgbClr val="93B3C6"/>
    <a:srgbClr val="F0BB42"/>
    <a:srgbClr val="DE6B5A"/>
    <a:srgbClr val="9124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28E5E1-2854-4F9B-A088-1193FA204783}" v="53" dt="2024-09-23T14:29:08.7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6247" autoAdjust="0"/>
  </p:normalViewPr>
  <p:slideViewPr>
    <p:cSldViewPr snapToGrid="0">
      <p:cViewPr varScale="1">
        <p:scale>
          <a:sx n="117" d="100"/>
          <a:sy n="117" d="100"/>
        </p:scale>
        <p:origin x="2477" y="8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Charlier" userId="3cf5ff4b-ba86-41a4-8fa2-e2f6bf13e258" providerId="ADAL" clId="{7D28E5E1-2854-4F9B-A088-1193FA204783}"/>
    <pc:docChg chg="undo custSel addSld delSld modSld">
      <pc:chgData name="Patrick Charlier" userId="3cf5ff4b-ba86-41a4-8fa2-e2f6bf13e258" providerId="ADAL" clId="{7D28E5E1-2854-4F9B-A088-1193FA204783}" dt="2024-09-23T14:29:35.182" v="585" actId="20577"/>
      <pc:docMkLst>
        <pc:docMk/>
      </pc:docMkLst>
      <pc:sldChg chg="del">
        <pc:chgData name="Patrick Charlier" userId="3cf5ff4b-ba86-41a4-8fa2-e2f6bf13e258" providerId="ADAL" clId="{7D28E5E1-2854-4F9B-A088-1193FA204783}" dt="2024-09-23T14:22:40.654" v="560" actId="47"/>
        <pc:sldMkLst>
          <pc:docMk/>
          <pc:sldMk cId="1586200597" sldId="356"/>
        </pc:sldMkLst>
      </pc:sldChg>
      <pc:sldChg chg="del">
        <pc:chgData name="Patrick Charlier" userId="3cf5ff4b-ba86-41a4-8fa2-e2f6bf13e258" providerId="ADAL" clId="{7D28E5E1-2854-4F9B-A088-1193FA204783}" dt="2024-09-23T14:22:42.964" v="563" actId="47"/>
        <pc:sldMkLst>
          <pc:docMk/>
          <pc:sldMk cId="3357045060" sldId="363"/>
        </pc:sldMkLst>
      </pc:sldChg>
      <pc:sldChg chg="del">
        <pc:chgData name="Patrick Charlier" userId="3cf5ff4b-ba86-41a4-8fa2-e2f6bf13e258" providerId="ADAL" clId="{7D28E5E1-2854-4F9B-A088-1193FA204783}" dt="2024-09-23T14:22:41.754" v="561" actId="47"/>
        <pc:sldMkLst>
          <pc:docMk/>
          <pc:sldMk cId="844390050" sldId="367"/>
        </pc:sldMkLst>
      </pc:sldChg>
      <pc:sldChg chg="del">
        <pc:chgData name="Patrick Charlier" userId="3cf5ff4b-ba86-41a4-8fa2-e2f6bf13e258" providerId="ADAL" clId="{7D28E5E1-2854-4F9B-A088-1193FA204783}" dt="2024-09-23T14:22:42.383" v="562" actId="47"/>
        <pc:sldMkLst>
          <pc:docMk/>
          <pc:sldMk cId="190874167" sldId="370"/>
        </pc:sldMkLst>
      </pc:sldChg>
      <pc:sldChg chg="modSp mod">
        <pc:chgData name="Patrick Charlier" userId="3cf5ff4b-ba86-41a4-8fa2-e2f6bf13e258" providerId="ADAL" clId="{7D28E5E1-2854-4F9B-A088-1193FA204783}" dt="2024-09-23T14:29:35.182" v="585" actId="20577"/>
        <pc:sldMkLst>
          <pc:docMk/>
          <pc:sldMk cId="197585986" sldId="375"/>
        </pc:sldMkLst>
        <pc:spChg chg="mod">
          <ac:chgData name="Patrick Charlier" userId="3cf5ff4b-ba86-41a4-8fa2-e2f6bf13e258" providerId="ADAL" clId="{7D28E5E1-2854-4F9B-A088-1193FA204783}" dt="2024-09-23T14:29:35.182" v="585" actId="20577"/>
          <ac:spMkLst>
            <pc:docMk/>
            <pc:sldMk cId="197585986" sldId="375"/>
            <ac:spMk id="7" creationId="{512F6B6F-AC27-95D2-5CF5-9B4E547CE1D3}"/>
          </ac:spMkLst>
        </pc:spChg>
      </pc:sldChg>
      <pc:sldChg chg="del">
        <pc:chgData name="Patrick Charlier" userId="3cf5ff4b-ba86-41a4-8fa2-e2f6bf13e258" providerId="ADAL" clId="{7D28E5E1-2854-4F9B-A088-1193FA204783}" dt="2024-09-23T14:22:45.429" v="567" actId="47"/>
        <pc:sldMkLst>
          <pc:docMk/>
          <pc:sldMk cId="2312225517" sldId="376"/>
        </pc:sldMkLst>
      </pc:sldChg>
      <pc:sldChg chg="del">
        <pc:chgData name="Patrick Charlier" userId="3cf5ff4b-ba86-41a4-8fa2-e2f6bf13e258" providerId="ADAL" clId="{7D28E5E1-2854-4F9B-A088-1193FA204783}" dt="2024-09-23T14:22:47.157" v="568" actId="47"/>
        <pc:sldMkLst>
          <pc:docMk/>
          <pc:sldMk cId="2594546886" sldId="377"/>
        </pc:sldMkLst>
      </pc:sldChg>
      <pc:sldChg chg="del">
        <pc:chgData name="Patrick Charlier" userId="3cf5ff4b-ba86-41a4-8fa2-e2f6bf13e258" providerId="ADAL" clId="{7D28E5E1-2854-4F9B-A088-1193FA204783}" dt="2024-09-23T14:22:44.629" v="566" actId="47"/>
        <pc:sldMkLst>
          <pc:docMk/>
          <pc:sldMk cId="340923709" sldId="378"/>
        </pc:sldMkLst>
      </pc:sldChg>
      <pc:sldChg chg="del">
        <pc:chgData name="Patrick Charlier" userId="3cf5ff4b-ba86-41a4-8fa2-e2f6bf13e258" providerId="ADAL" clId="{7D28E5E1-2854-4F9B-A088-1193FA204783}" dt="2024-09-23T14:22:43.530" v="564" actId="47"/>
        <pc:sldMkLst>
          <pc:docMk/>
          <pc:sldMk cId="3206824005" sldId="379"/>
        </pc:sldMkLst>
      </pc:sldChg>
      <pc:sldChg chg="del">
        <pc:chgData name="Patrick Charlier" userId="3cf5ff4b-ba86-41a4-8fa2-e2f6bf13e258" providerId="ADAL" clId="{7D28E5E1-2854-4F9B-A088-1193FA204783}" dt="2024-09-23T14:22:44.033" v="565" actId="47"/>
        <pc:sldMkLst>
          <pc:docMk/>
          <pc:sldMk cId="3026043329" sldId="1370"/>
        </pc:sldMkLst>
      </pc:sldChg>
      <pc:sldChg chg="addSp delSp modSp">
        <pc:chgData name="Patrick Charlier" userId="3cf5ff4b-ba86-41a4-8fa2-e2f6bf13e258" providerId="ADAL" clId="{7D28E5E1-2854-4F9B-A088-1193FA204783}" dt="2024-09-23T14:24:00.515" v="570"/>
        <pc:sldMkLst>
          <pc:docMk/>
          <pc:sldMk cId="1629880141" sldId="1371"/>
        </pc:sldMkLst>
        <pc:spChg chg="del">
          <ac:chgData name="Patrick Charlier" userId="3cf5ff4b-ba86-41a4-8fa2-e2f6bf13e258" providerId="ADAL" clId="{7D28E5E1-2854-4F9B-A088-1193FA204783}" dt="2024-09-23T14:24:00.515" v="570"/>
          <ac:spMkLst>
            <pc:docMk/>
            <pc:sldMk cId="1629880141" sldId="1371"/>
            <ac:spMk id="7" creationId="{BA6CF696-10E6-1156-1F10-605C19D726F4}"/>
          </ac:spMkLst>
        </pc:spChg>
        <pc:picChg chg="add mod">
          <ac:chgData name="Patrick Charlier" userId="3cf5ff4b-ba86-41a4-8fa2-e2f6bf13e258" providerId="ADAL" clId="{7D28E5E1-2854-4F9B-A088-1193FA204783}" dt="2024-09-23T14:24:00.515" v="570"/>
          <ac:picMkLst>
            <pc:docMk/>
            <pc:sldMk cId="1629880141" sldId="1371"/>
            <ac:picMk id="3074" creationId="{B3E9EAAC-32A0-E25D-75EF-7736AE842E77}"/>
          </ac:picMkLst>
        </pc:picChg>
      </pc:sldChg>
      <pc:sldChg chg="del">
        <pc:chgData name="Patrick Charlier" userId="3cf5ff4b-ba86-41a4-8fa2-e2f6bf13e258" providerId="ADAL" clId="{7D28E5E1-2854-4F9B-A088-1193FA204783}" dt="2024-09-23T14:22:47.881" v="569" actId="47"/>
        <pc:sldMkLst>
          <pc:docMk/>
          <pc:sldMk cId="1584398558" sldId="1676"/>
        </pc:sldMkLst>
      </pc:sldChg>
      <pc:sldChg chg="addSp delSp modSp new mod modClrScheme chgLayout">
        <pc:chgData name="Patrick Charlier" userId="3cf5ff4b-ba86-41a4-8fa2-e2f6bf13e258" providerId="ADAL" clId="{7D28E5E1-2854-4F9B-A088-1193FA204783}" dt="2024-09-23T06:34:56.785" v="128" actId="20577"/>
        <pc:sldMkLst>
          <pc:docMk/>
          <pc:sldMk cId="1530423362" sldId="1677"/>
        </pc:sldMkLst>
        <pc:spChg chg="mod ord">
          <ac:chgData name="Patrick Charlier" userId="3cf5ff4b-ba86-41a4-8fa2-e2f6bf13e258" providerId="ADAL" clId="{7D28E5E1-2854-4F9B-A088-1193FA204783}" dt="2024-09-23T06:24:30.284" v="3" actId="700"/>
          <ac:spMkLst>
            <pc:docMk/>
            <pc:sldMk cId="1530423362" sldId="1677"/>
            <ac:spMk id="2" creationId="{903B77BD-D23B-8084-11A2-5802363CB035}"/>
          </ac:spMkLst>
        </pc:spChg>
        <pc:spChg chg="del mod ord">
          <ac:chgData name="Patrick Charlier" userId="3cf5ff4b-ba86-41a4-8fa2-e2f6bf13e258" providerId="ADAL" clId="{7D28E5E1-2854-4F9B-A088-1193FA204783}" dt="2024-09-23T06:24:30.284" v="3" actId="700"/>
          <ac:spMkLst>
            <pc:docMk/>
            <pc:sldMk cId="1530423362" sldId="1677"/>
            <ac:spMk id="3" creationId="{BE46D384-26E3-7A40-9D96-A1D5A1FE69D7}"/>
          </ac:spMkLst>
        </pc:spChg>
        <pc:spChg chg="add mod ord">
          <ac:chgData name="Patrick Charlier" userId="3cf5ff4b-ba86-41a4-8fa2-e2f6bf13e258" providerId="ADAL" clId="{7D28E5E1-2854-4F9B-A088-1193FA204783}" dt="2024-09-23T06:34:56.785" v="128" actId="20577"/>
          <ac:spMkLst>
            <pc:docMk/>
            <pc:sldMk cId="1530423362" sldId="1677"/>
            <ac:spMk id="4" creationId="{19DE97C7-EB73-30D7-1A78-39BCD08D0581}"/>
          </ac:spMkLst>
        </pc:spChg>
        <pc:spChg chg="add del mod ord">
          <ac:chgData name="Patrick Charlier" userId="3cf5ff4b-ba86-41a4-8fa2-e2f6bf13e258" providerId="ADAL" clId="{7D28E5E1-2854-4F9B-A088-1193FA204783}" dt="2024-09-23T06:26:08.704" v="6" actId="931"/>
          <ac:spMkLst>
            <pc:docMk/>
            <pc:sldMk cId="1530423362" sldId="1677"/>
            <ac:spMk id="5" creationId="{93321583-CAE4-BB70-B824-1677A272A962}"/>
          </ac:spMkLst>
        </pc:spChg>
        <pc:picChg chg="add mod">
          <ac:chgData name="Patrick Charlier" userId="3cf5ff4b-ba86-41a4-8fa2-e2f6bf13e258" providerId="ADAL" clId="{7D28E5E1-2854-4F9B-A088-1193FA204783}" dt="2024-09-23T06:26:27.842" v="9" actId="14100"/>
          <ac:picMkLst>
            <pc:docMk/>
            <pc:sldMk cId="1530423362" sldId="1677"/>
            <ac:picMk id="7" creationId="{E2D19C00-CDAE-A5C8-EC5B-D5C26BAB44BA}"/>
          </ac:picMkLst>
        </pc:picChg>
        <pc:picChg chg="add mod">
          <ac:chgData name="Patrick Charlier" userId="3cf5ff4b-ba86-41a4-8fa2-e2f6bf13e258" providerId="ADAL" clId="{7D28E5E1-2854-4F9B-A088-1193FA204783}" dt="2024-09-23T06:26:00.298" v="5"/>
          <ac:picMkLst>
            <pc:docMk/>
            <pc:sldMk cId="1530423362" sldId="1677"/>
            <ac:picMk id="1026" creationId="{B16568FD-06A7-250B-522A-3A1D1A8B8998}"/>
          </ac:picMkLst>
        </pc:picChg>
      </pc:sldChg>
      <pc:sldChg chg="addSp delSp modSp new mod modAnim">
        <pc:chgData name="Patrick Charlier" userId="3cf5ff4b-ba86-41a4-8fa2-e2f6bf13e258" providerId="ADAL" clId="{7D28E5E1-2854-4F9B-A088-1193FA204783}" dt="2024-09-23T06:54:30.251" v="308"/>
        <pc:sldMkLst>
          <pc:docMk/>
          <pc:sldMk cId="3871417953" sldId="1678"/>
        </pc:sldMkLst>
        <pc:spChg chg="mod">
          <ac:chgData name="Patrick Charlier" userId="3cf5ff4b-ba86-41a4-8fa2-e2f6bf13e258" providerId="ADAL" clId="{7D28E5E1-2854-4F9B-A088-1193FA204783}" dt="2024-09-23T06:36:14.476" v="131" actId="122"/>
          <ac:spMkLst>
            <pc:docMk/>
            <pc:sldMk cId="3871417953" sldId="1678"/>
            <ac:spMk id="2" creationId="{C298D0ED-3DDB-CC6A-0576-496D6586B9E6}"/>
          </ac:spMkLst>
        </pc:spChg>
        <pc:spChg chg="mod">
          <ac:chgData name="Patrick Charlier" userId="3cf5ff4b-ba86-41a4-8fa2-e2f6bf13e258" providerId="ADAL" clId="{7D28E5E1-2854-4F9B-A088-1193FA204783}" dt="2024-09-23T06:48:07.612" v="304" actId="20577"/>
          <ac:spMkLst>
            <pc:docMk/>
            <pc:sldMk cId="3871417953" sldId="1678"/>
            <ac:spMk id="3" creationId="{07DC1C62-731F-D968-44FB-BC1AE62F6CC5}"/>
          </ac:spMkLst>
        </pc:spChg>
        <pc:spChg chg="del">
          <ac:chgData name="Patrick Charlier" userId="3cf5ff4b-ba86-41a4-8fa2-e2f6bf13e258" providerId="ADAL" clId="{7D28E5E1-2854-4F9B-A088-1193FA204783}" dt="2024-09-23T06:39:34.419" v="165"/>
          <ac:spMkLst>
            <pc:docMk/>
            <pc:sldMk cId="3871417953" sldId="1678"/>
            <ac:spMk id="4" creationId="{74F77BA7-C930-5283-52DC-C341CF36899E}"/>
          </ac:spMkLst>
        </pc:spChg>
        <pc:picChg chg="add mod">
          <ac:chgData name="Patrick Charlier" userId="3cf5ff4b-ba86-41a4-8fa2-e2f6bf13e258" providerId="ADAL" clId="{7D28E5E1-2854-4F9B-A088-1193FA204783}" dt="2024-09-23T06:47:50.049" v="291" actId="1076"/>
          <ac:picMkLst>
            <pc:docMk/>
            <pc:sldMk cId="3871417953" sldId="1678"/>
            <ac:picMk id="6" creationId="{51627D7D-BD50-1B83-0205-07C7EA69D3EB}"/>
          </ac:picMkLst>
        </pc:picChg>
        <pc:picChg chg="add mod">
          <ac:chgData name="Patrick Charlier" userId="3cf5ff4b-ba86-41a4-8fa2-e2f6bf13e258" providerId="ADAL" clId="{7D28E5E1-2854-4F9B-A088-1193FA204783}" dt="2024-09-23T06:39:34.419" v="165"/>
          <ac:picMkLst>
            <pc:docMk/>
            <pc:sldMk cId="3871417953" sldId="1678"/>
            <ac:picMk id="2050" creationId="{B4A1061E-8059-0493-3BD0-E049280030B2}"/>
          </ac:picMkLst>
        </pc:picChg>
      </pc:sldChg>
      <pc:sldChg chg="addSp delSp modSp new mod">
        <pc:chgData name="Patrick Charlier" userId="3cf5ff4b-ba86-41a4-8fa2-e2f6bf13e258" providerId="ADAL" clId="{7D28E5E1-2854-4F9B-A088-1193FA204783}" dt="2024-09-23T14:29:08.764" v="577" actId="1076"/>
        <pc:sldMkLst>
          <pc:docMk/>
          <pc:sldMk cId="112378568" sldId="1679"/>
        </pc:sldMkLst>
        <pc:spChg chg="mod">
          <ac:chgData name="Patrick Charlier" userId="3cf5ff4b-ba86-41a4-8fa2-e2f6bf13e258" providerId="ADAL" clId="{7D28E5E1-2854-4F9B-A088-1193FA204783}" dt="2024-09-23T13:48:59.169" v="311" actId="122"/>
          <ac:spMkLst>
            <pc:docMk/>
            <pc:sldMk cId="112378568" sldId="1679"/>
            <ac:spMk id="2" creationId="{2C32548D-6554-1749-7773-8FCE38CEB9B7}"/>
          </ac:spMkLst>
        </pc:spChg>
        <pc:spChg chg="add del mod">
          <ac:chgData name="Patrick Charlier" userId="3cf5ff4b-ba86-41a4-8fa2-e2f6bf13e258" providerId="ADAL" clId="{7D28E5E1-2854-4F9B-A088-1193FA204783}" dt="2024-09-23T14:18:45.788" v="540" actId="14100"/>
          <ac:spMkLst>
            <pc:docMk/>
            <pc:sldMk cId="112378568" sldId="1679"/>
            <ac:spMk id="3" creationId="{D54207ED-33F4-126D-22D9-1A906E1EE0BA}"/>
          </ac:spMkLst>
        </pc:spChg>
        <pc:spChg chg="del">
          <ac:chgData name="Patrick Charlier" userId="3cf5ff4b-ba86-41a4-8fa2-e2f6bf13e258" providerId="ADAL" clId="{7D28E5E1-2854-4F9B-A088-1193FA204783}" dt="2024-09-23T13:49:58.468" v="312"/>
          <ac:spMkLst>
            <pc:docMk/>
            <pc:sldMk cId="112378568" sldId="1679"/>
            <ac:spMk id="4" creationId="{F2C5E010-D0FC-A96C-7FFC-0BB5200413F4}"/>
          </ac:spMkLst>
        </pc:spChg>
        <pc:spChg chg="add mod">
          <ac:chgData name="Patrick Charlier" userId="3cf5ff4b-ba86-41a4-8fa2-e2f6bf13e258" providerId="ADAL" clId="{7D28E5E1-2854-4F9B-A088-1193FA204783}" dt="2024-09-23T14:11:45.306" v="503" actId="478"/>
          <ac:spMkLst>
            <pc:docMk/>
            <pc:sldMk cId="112378568" sldId="1679"/>
            <ac:spMk id="7" creationId="{96578C89-B11E-5664-8596-4CB4FA06E814}"/>
          </ac:spMkLst>
        </pc:spChg>
        <pc:picChg chg="add mod">
          <ac:chgData name="Patrick Charlier" userId="3cf5ff4b-ba86-41a4-8fa2-e2f6bf13e258" providerId="ADAL" clId="{7D28E5E1-2854-4F9B-A088-1193FA204783}" dt="2024-09-23T13:53:26.112" v="338" actId="1076"/>
          <ac:picMkLst>
            <pc:docMk/>
            <pc:sldMk cId="112378568" sldId="1679"/>
            <ac:picMk id="6" creationId="{369166B3-D248-5FF3-F1F3-83317837C234}"/>
          </ac:picMkLst>
        </pc:picChg>
        <pc:picChg chg="add mod">
          <ac:chgData name="Patrick Charlier" userId="3cf5ff4b-ba86-41a4-8fa2-e2f6bf13e258" providerId="ADAL" clId="{7D28E5E1-2854-4F9B-A088-1193FA204783}" dt="2024-09-23T13:49:58.468" v="312"/>
          <ac:picMkLst>
            <pc:docMk/>
            <pc:sldMk cId="112378568" sldId="1679"/>
            <ac:picMk id="1026" creationId="{1F39901E-F03C-62AE-08BE-E603C5607318}"/>
          </ac:picMkLst>
        </pc:picChg>
        <pc:picChg chg="add mod">
          <ac:chgData name="Patrick Charlier" userId="3cf5ff4b-ba86-41a4-8fa2-e2f6bf13e258" providerId="ADAL" clId="{7D28E5E1-2854-4F9B-A088-1193FA204783}" dt="2024-09-23T14:10:50.086" v="490" actId="1076"/>
          <ac:picMkLst>
            <pc:docMk/>
            <pc:sldMk cId="112378568" sldId="1679"/>
            <ac:picMk id="1028" creationId="{E1C7CF1B-B5E0-644D-2341-8968DD297F7F}"/>
          </ac:picMkLst>
        </pc:picChg>
        <pc:picChg chg="add del mod">
          <ac:chgData name="Patrick Charlier" userId="3cf5ff4b-ba86-41a4-8fa2-e2f6bf13e258" providerId="ADAL" clId="{7D28E5E1-2854-4F9B-A088-1193FA204783}" dt="2024-09-23T14:11:54.966" v="506" actId="14100"/>
          <ac:picMkLst>
            <pc:docMk/>
            <pc:sldMk cId="112378568" sldId="1679"/>
            <ac:picMk id="1030" creationId="{7AEE4D13-56BC-6D23-EF3F-D6C52C24C144}"/>
          </ac:picMkLst>
        </pc:picChg>
        <pc:picChg chg="add mod">
          <ac:chgData name="Patrick Charlier" userId="3cf5ff4b-ba86-41a4-8fa2-e2f6bf13e258" providerId="ADAL" clId="{7D28E5E1-2854-4F9B-A088-1193FA204783}" dt="2024-09-23T14:18:15.169" v="536" actId="1076"/>
          <ac:picMkLst>
            <pc:docMk/>
            <pc:sldMk cId="112378568" sldId="1679"/>
            <ac:picMk id="1032" creationId="{20744AC7-9610-2B5C-E6BD-E90F5C290274}"/>
          </ac:picMkLst>
        </pc:picChg>
        <pc:picChg chg="add mod">
          <ac:chgData name="Patrick Charlier" userId="3cf5ff4b-ba86-41a4-8fa2-e2f6bf13e258" providerId="ADAL" clId="{7D28E5E1-2854-4F9B-A088-1193FA204783}" dt="2024-09-23T14:29:08.764" v="577" actId="1076"/>
          <ac:picMkLst>
            <pc:docMk/>
            <pc:sldMk cId="112378568" sldId="1679"/>
            <ac:picMk id="1034" creationId="{8F6C3E91-CDD5-F7A8-0E96-2FB23593EA6E}"/>
          </ac:picMkLst>
        </pc:picChg>
        <pc:picChg chg="add mod">
          <ac:chgData name="Patrick Charlier" userId="3cf5ff4b-ba86-41a4-8fa2-e2f6bf13e258" providerId="ADAL" clId="{7D28E5E1-2854-4F9B-A088-1193FA204783}" dt="2024-09-23T14:18:45.788" v="540" actId="14100"/>
          <ac:picMkLst>
            <pc:docMk/>
            <pc:sldMk cId="112378568" sldId="1679"/>
            <ac:picMk id="1036" creationId="{1A027E3E-9CF1-432E-01EB-E9CA4F6FC3A2}"/>
          </ac:picMkLst>
        </pc:picChg>
        <pc:picChg chg="add mod">
          <ac:chgData name="Patrick Charlier" userId="3cf5ff4b-ba86-41a4-8fa2-e2f6bf13e258" providerId="ADAL" clId="{7D28E5E1-2854-4F9B-A088-1193FA204783}" dt="2024-09-23T14:18:58.777" v="544" actId="1076"/>
          <ac:picMkLst>
            <pc:docMk/>
            <pc:sldMk cId="112378568" sldId="1679"/>
            <ac:picMk id="1038" creationId="{6AF3276F-7499-647A-5EC5-91076B3CB069}"/>
          </ac:picMkLst>
        </pc:picChg>
      </pc:sldChg>
      <pc:sldChg chg="addSp delSp modSp new mod modClrScheme chgLayout">
        <pc:chgData name="Patrick Charlier" userId="3cf5ff4b-ba86-41a4-8fa2-e2f6bf13e258" providerId="ADAL" clId="{7D28E5E1-2854-4F9B-A088-1193FA204783}" dt="2024-09-23T14:28:31.532" v="576"/>
        <pc:sldMkLst>
          <pc:docMk/>
          <pc:sldMk cId="1800161944" sldId="1680"/>
        </pc:sldMkLst>
        <pc:spChg chg="mod ord">
          <ac:chgData name="Patrick Charlier" userId="3cf5ff4b-ba86-41a4-8fa2-e2f6bf13e258" providerId="ADAL" clId="{7D28E5E1-2854-4F9B-A088-1193FA204783}" dt="2024-09-23T14:28:31.532" v="576"/>
          <ac:spMkLst>
            <pc:docMk/>
            <pc:sldMk cId="1800161944" sldId="1680"/>
            <ac:spMk id="2" creationId="{B4AB9DE3-F746-C6D9-17BB-32631493177A}"/>
          </ac:spMkLst>
        </pc:spChg>
        <pc:spChg chg="add del mod ord">
          <ac:chgData name="Patrick Charlier" userId="3cf5ff4b-ba86-41a4-8fa2-e2f6bf13e258" providerId="ADAL" clId="{7D28E5E1-2854-4F9B-A088-1193FA204783}" dt="2024-09-23T14:21:47.552" v="557" actId="700"/>
          <ac:spMkLst>
            <pc:docMk/>
            <pc:sldMk cId="1800161944" sldId="1680"/>
            <ac:spMk id="3" creationId="{19FF91A2-CC2F-0881-4213-B49F57CC8ABB}"/>
          </ac:spMkLst>
        </pc:spChg>
        <pc:spChg chg="del">
          <ac:chgData name="Patrick Charlier" userId="3cf5ff4b-ba86-41a4-8fa2-e2f6bf13e258" providerId="ADAL" clId="{7D28E5E1-2854-4F9B-A088-1193FA204783}" dt="2024-09-23T14:21:04.477" v="551"/>
          <ac:spMkLst>
            <pc:docMk/>
            <pc:sldMk cId="1800161944" sldId="1680"/>
            <ac:spMk id="4" creationId="{2A2D5C4C-B7B9-22D8-ADA5-58090BDC8A88}"/>
          </ac:spMkLst>
        </pc:spChg>
        <pc:spChg chg="add del mod ord">
          <ac:chgData name="Patrick Charlier" userId="3cf5ff4b-ba86-41a4-8fa2-e2f6bf13e258" providerId="ADAL" clId="{7D28E5E1-2854-4F9B-A088-1193FA204783}" dt="2024-09-23T14:21:28.073" v="553" actId="700"/>
          <ac:spMkLst>
            <pc:docMk/>
            <pc:sldMk cId="1800161944" sldId="1680"/>
            <ac:spMk id="5" creationId="{31757783-8E21-8CBD-EB3D-1BFE6E340A2E}"/>
          </ac:spMkLst>
        </pc:spChg>
        <pc:spChg chg="add del mod ord">
          <ac:chgData name="Patrick Charlier" userId="3cf5ff4b-ba86-41a4-8fa2-e2f6bf13e258" providerId="ADAL" clId="{7D28E5E1-2854-4F9B-A088-1193FA204783}" dt="2024-09-23T14:21:36.647" v="555" actId="700"/>
          <ac:spMkLst>
            <pc:docMk/>
            <pc:sldMk cId="1800161944" sldId="1680"/>
            <ac:spMk id="6" creationId="{D921FB08-C3C3-74BA-E248-C001A346FFCA}"/>
          </ac:spMkLst>
        </pc:spChg>
        <pc:spChg chg="add del mod">
          <ac:chgData name="Patrick Charlier" userId="3cf5ff4b-ba86-41a4-8fa2-e2f6bf13e258" providerId="ADAL" clId="{7D28E5E1-2854-4F9B-A088-1193FA204783}" dt="2024-09-23T14:21:47.552" v="557" actId="700"/>
          <ac:spMkLst>
            <pc:docMk/>
            <pc:sldMk cId="1800161944" sldId="1680"/>
            <ac:spMk id="7" creationId="{3625E7BF-3349-E10A-BE43-5D3DA5D807B7}"/>
          </ac:spMkLst>
        </pc:spChg>
        <pc:spChg chg="add del mod ord">
          <ac:chgData name="Patrick Charlier" userId="3cf5ff4b-ba86-41a4-8fa2-e2f6bf13e258" providerId="ADAL" clId="{7D28E5E1-2854-4F9B-A088-1193FA204783}" dt="2024-09-23T14:21:55.680" v="559" actId="26606"/>
          <ac:spMkLst>
            <pc:docMk/>
            <pc:sldMk cId="1800161944" sldId="1680"/>
            <ac:spMk id="8" creationId="{08063BAB-762D-3649-D5FA-E1BBFE7B1AFD}"/>
          </ac:spMkLst>
        </pc:spChg>
        <pc:picChg chg="add mod">
          <ac:chgData name="Patrick Charlier" userId="3cf5ff4b-ba86-41a4-8fa2-e2f6bf13e258" providerId="ADAL" clId="{7D28E5E1-2854-4F9B-A088-1193FA204783}" dt="2024-09-23T14:21:55.680" v="559" actId="26606"/>
          <ac:picMkLst>
            <pc:docMk/>
            <pc:sldMk cId="1800161944" sldId="1680"/>
            <ac:picMk id="9" creationId="{69498C03-B3CF-F231-11C1-A08204F5C880}"/>
          </ac:picMkLst>
        </pc:picChg>
        <pc:picChg chg="add del mod ord">
          <ac:chgData name="Patrick Charlier" userId="3cf5ff4b-ba86-41a4-8fa2-e2f6bf13e258" providerId="ADAL" clId="{7D28E5E1-2854-4F9B-A088-1193FA204783}" dt="2024-09-23T14:21:39.931" v="556" actId="21"/>
          <ac:picMkLst>
            <pc:docMk/>
            <pc:sldMk cId="1800161944" sldId="1680"/>
            <ac:picMk id="2050" creationId="{5F4F37D5-F3E4-3B59-EE3F-9F2B3511B746}"/>
          </ac:picMkLst>
        </pc:picChg>
      </pc:sldChg>
      <pc:sldChg chg="new del">
        <pc:chgData name="Patrick Charlier" userId="3cf5ff4b-ba86-41a4-8fa2-e2f6bf13e258" providerId="ADAL" clId="{7D28E5E1-2854-4F9B-A088-1193FA204783}" dt="2024-09-23T14:27:53.317" v="572" actId="47"/>
        <pc:sldMkLst>
          <pc:docMk/>
          <pc:sldMk cId="3547153827" sldId="168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8C25DA-8ADE-C571-41A2-BC7A3ED847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9A18A3-415F-F713-CE0C-3BC4EE947A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1B3A8-DF82-476F-9732-0BF411AF6C8F}" type="datetimeFigureOut">
              <a:rPr lang="LID4096" smtClean="0"/>
              <a:t>09/23/2024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64B5C8-31A7-C5E7-068F-FDC4826BA0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7D3E24-413F-041C-44F0-5C9FEE3A01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234FA-BA35-414F-BBCB-52647E484E8A}" type="slidenum">
              <a:rPr lang="LID4096" smtClean="0"/>
              <a:t>‹N°›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74483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1E29F-4356-A84A-81E4-D8E8D05EC34D}" type="datetimeFigureOut">
              <a:rPr lang="nl-BE" smtClean="0"/>
              <a:t>23/09/2024</a:t>
            </a:fld>
            <a:endParaRPr lang="nl-BE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7539A-C1D8-C74F-BBD2-FCE23BAED9A4}" type="slidenum">
              <a:rPr lang="nl-BE" smtClean="0"/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27570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A0B8AB-57F5-4EAD-581A-048479E38F47}"/>
              </a:ext>
            </a:extLst>
          </p:cNvPr>
          <p:cNvSpPr/>
          <p:nvPr userDrawn="1"/>
        </p:nvSpPr>
        <p:spPr>
          <a:xfrm>
            <a:off x="10437602" y="6147169"/>
            <a:ext cx="1654126" cy="617637"/>
          </a:xfrm>
          <a:prstGeom prst="rect">
            <a:avLst/>
          </a:prstGeom>
          <a:solidFill>
            <a:srgbClr val="F6F5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rgbClr val="F6F5F3"/>
              </a:solidFill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16956D9E-079B-A261-AC3B-390AC91D7B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91708" y="6147169"/>
            <a:ext cx="1431925" cy="710831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lnSpc>
                <a:spcPts val="1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>
              <a:lnSpc>
                <a:spcPts val="1400"/>
              </a:lnSpc>
            </a:pPr>
            <a:r>
              <a:rPr lang="fr-BE" dirty="0"/>
              <a:t>Date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D2D49B-FF7F-8AAC-3402-9D1A1B790F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91224" y="1990726"/>
            <a:ext cx="5883216" cy="718468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fr-BE" dirty="0"/>
              <a:t>Ajoutez un titre</a:t>
            </a:r>
            <a:endParaRPr lang="LID4096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796A704-2E44-8ADD-9A0E-6FBE4EC9A3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00749" y="3310607"/>
            <a:ext cx="5883216" cy="966118"/>
          </a:xfrm>
        </p:spPr>
        <p:txBody>
          <a:bodyPr anchor="ctr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fr-BE" dirty="0"/>
              <a:t>Ajoutez un sous-titre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637503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4 Ima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42FA2-BB98-3054-DBA0-FC702EEE3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6091" y="788976"/>
            <a:ext cx="4307764" cy="584775"/>
          </a:xfrm>
        </p:spPr>
        <p:txBody>
          <a:bodyPr>
            <a:noAutofit/>
          </a:bodyPr>
          <a:lstStyle/>
          <a:p>
            <a:r>
              <a:rPr lang="fr-FR"/>
              <a:t>Modifiez le style du titre</a:t>
            </a:r>
            <a:endParaRPr lang="LID4096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D75C4F0D-931C-0AD6-CC8B-D2EE264024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36091" y="1791855"/>
            <a:ext cx="4307764" cy="3949068"/>
          </a:xfrm>
        </p:spPr>
        <p:txBody>
          <a:bodyPr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Picture Placeholder 21">
            <a:extLst>
              <a:ext uri="{FF2B5EF4-FFF2-40B4-BE49-F238E27FC236}">
                <a16:creationId xmlns:a16="http://schemas.microsoft.com/office/drawing/2014/main" id="{01EDA81B-FDF8-F7AB-03A0-989ADCD0417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46134" y="749565"/>
            <a:ext cx="2912597" cy="2408414"/>
          </a:xfrm>
          <a:prstGeom prst="roundRect">
            <a:avLst>
              <a:gd name="adj" fmla="val 3677"/>
            </a:avLst>
          </a:prstGeom>
          <a:solidFill>
            <a:schemeClr val="bg1">
              <a:lumMod val="9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fr-BE" dirty="0"/>
              <a:t>Image</a:t>
            </a:r>
            <a:endParaRPr lang="LID4096" dirty="0"/>
          </a:p>
        </p:txBody>
      </p:sp>
      <p:sp>
        <p:nvSpPr>
          <p:cNvPr id="19" name="Picture Placeholder 21">
            <a:extLst>
              <a:ext uri="{FF2B5EF4-FFF2-40B4-BE49-F238E27FC236}">
                <a16:creationId xmlns:a16="http://schemas.microsoft.com/office/drawing/2014/main" id="{9C7F56A8-9A0E-92B9-B1EC-DF3F2232B3B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846134" y="3332509"/>
            <a:ext cx="2912597" cy="2408414"/>
          </a:xfrm>
          <a:prstGeom prst="roundRect">
            <a:avLst>
              <a:gd name="adj" fmla="val 4468"/>
            </a:avLst>
          </a:prstGeom>
          <a:solidFill>
            <a:schemeClr val="bg1">
              <a:lumMod val="9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fr-BE" dirty="0"/>
              <a:t>Image</a:t>
            </a:r>
            <a:endParaRPr lang="LID4096" dirty="0"/>
          </a:p>
        </p:txBody>
      </p:sp>
      <p:sp>
        <p:nvSpPr>
          <p:cNvPr id="20" name="Picture Placeholder 21">
            <a:extLst>
              <a:ext uri="{FF2B5EF4-FFF2-40B4-BE49-F238E27FC236}">
                <a16:creationId xmlns:a16="http://schemas.microsoft.com/office/drawing/2014/main" id="{3BB5DF85-B0A2-56F6-836F-B86E83ED961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5419" y="749565"/>
            <a:ext cx="2912597" cy="2408414"/>
          </a:xfrm>
          <a:prstGeom prst="roundRect">
            <a:avLst>
              <a:gd name="adj" fmla="val 3677"/>
            </a:avLst>
          </a:prstGeom>
          <a:solidFill>
            <a:schemeClr val="bg1">
              <a:lumMod val="9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fr-BE" dirty="0"/>
              <a:t>Image</a:t>
            </a:r>
            <a:endParaRPr lang="LID4096" dirty="0"/>
          </a:p>
        </p:txBody>
      </p:sp>
      <p:sp>
        <p:nvSpPr>
          <p:cNvPr id="21" name="Picture Placeholder 21">
            <a:extLst>
              <a:ext uri="{FF2B5EF4-FFF2-40B4-BE49-F238E27FC236}">
                <a16:creationId xmlns:a16="http://schemas.microsoft.com/office/drawing/2014/main" id="{A88D8932-17AD-BA16-DE68-BF9FE26F2A7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35418" y="3332509"/>
            <a:ext cx="2912597" cy="2408414"/>
          </a:xfrm>
          <a:prstGeom prst="roundRect">
            <a:avLst>
              <a:gd name="adj" fmla="val 1699"/>
            </a:avLst>
          </a:prstGeom>
          <a:solidFill>
            <a:schemeClr val="bg1">
              <a:lumMod val="9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fr-BE" dirty="0"/>
              <a:t>Image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065394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hart &amp;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5">
            <a:extLst>
              <a:ext uri="{FF2B5EF4-FFF2-40B4-BE49-F238E27FC236}">
                <a16:creationId xmlns:a16="http://schemas.microsoft.com/office/drawing/2014/main" id="{7E71798D-46CA-BD66-E5C3-73DE40632207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748145" y="749564"/>
            <a:ext cx="4986338" cy="4679686"/>
          </a:xfrm>
        </p:spPr>
        <p:txBody>
          <a:bodyPr/>
          <a:lstStyle/>
          <a:p>
            <a:r>
              <a:rPr lang="fr-FR"/>
              <a:t>Cliquez sur l'icône pour ajouter un graphique</a:t>
            </a:r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118FE1-83EE-DF8B-F9A3-6E2784509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749564"/>
            <a:ext cx="5347855" cy="6636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LID4096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A982EAB-7357-FE56-E3A3-1514C1FA00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1793048"/>
            <a:ext cx="5347855" cy="3637933"/>
          </a:xfrm>
        </p:spPr>
        <p:txBody>
          <a:bodyPr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08986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1">
            <a:extLst>
              <a:ext uri="{FF2B5EF4-FFF2-40B4-BE49-F238E27FC236}">
                <a16:creationId xmlns:a16="http://schemas.microsoft.com/office/drawing/2014/main" id="{CEF9D66A-9A6B-0238-E484-C84C5CB806A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47555" y="749565"/>
            <a:ext cx="4496733" cy="2408414"/>
          </a:xfrm>
          <a:prstGeom prst="roundRect">
            <a:avLst>
              <a:gd name="adj" fmla="val 2882"/>
            </a:avLst>
          </a:prstGeom>
          <a:solidFill>
            <a:schemeClr val="bg1">
              <a:lumMod val="9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fr-BE" dirty="0"/>
              <a:t>Image</a:t>
            </a:r>
            <a:endParaRPr lang="LID4096" dirty="0"/>
          </a:p>
        </p:txBody>
      </p:sp>
      <p:sp>
        <p:nvSpPr>
          <p:cNvPr id="15" name="Picture Placeholder 21">
            <a:extLst>
              <a:ext uri="{FF2B5EF4-FFF2-40B4-BE49-F238E27FC236}">
                <a16:creationId xmlns:a16="http://schemas.microsoft.com/office/drawing/2014/main" id="{E41CF200-0026-6ED9-884C-D11AA7B292F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947555" y="3343507"/>
            <a:ext cx="4496733" cy="2408414"/>
          </a:xfrm>
          <a:prstGeom prst="roundRect">
            <a:avLst>
              <a:gd name="adj" fmla="val 2882"/>
            </a:avLst>
          </a:prstGeom>
          <a:solidFill>
            <a:schemeClr val="bg1">
              <a:lumMod val="9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fr-BE" dirty="0"/>
              <a:t>Image</a:t>
            </a:r>
            <a:endParaRPr lang="LID4096" dirty="0"/>
          </a:p>
        </p:txBody>
      </p:sp>
      <p:sp>
        <p:nvSpPr>
          <p:cNvPr id="17" name="Picture Placeholder 21">
            <a:extLst>
              <a:ext uri="{FF2B5EF4-FFF2-40B4-BE49-F238E27FC236}">
                <a16:creationId xmlns:a16="http://schemas.microsoft.com/office/drawing/2014/main" id="{28DFDB78-77CB-3A79-4E57-AB4F940EFFB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47712" y="749565"/>
            <a:ext cx="6020298" cy="5002356"/>
          </a:xfrm>
          <a:prstGeom prst="roundRect">
            <a:avLst>
              <a:gd name="adj" fmla="val 1541"/>
            </a:avLst>
          </a:prstGeom>
          <a:solidFill>
            <a:schemeClr val="bg1">
              <a:lumMod val="9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fr-BE" dirty="0"/>
              <a:t>Image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0928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EA7B8B45-0AC2-E77F-D56B-3CE729FD507F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747712" y="1415918"/>
            <a:ext cx="10696143" cy="4382330"/>
          </a:xfrm>
        </p:spPr>
        <p:txBody>
          <a:bodyPr/>
          <a:lstStyle/>
          <a:p>
            <a:r>
              <a:rPr lang="fr-FR"/>
              <a:t>Cliquez sur l'icône pour ajouter un graphique</a:t>
            </a:r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1198CC-0EE5-AC85-D1B8-9BF6B83B9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145" y="396152"/>
            <a:ext cx="10695710" cy="6636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679265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&amp; 1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A1B553-B4E0-81C5-EE64-5DC4C8BF57CB}"/>
              </a:ext>
            </a:extLst>
          </p:cNvPr>
          <p:cNvSpPr/>
          <p:nvPr userDrawn="1"/>
        </p:nvSpPr>
        <p:spPr>
          <a:xfrm>
            <a:off x="10763250" y="6072996"/>
            <a:ext cx="1428750" cy="785004"/>
          </a:xfrm>
          <a:prstGeom prst="rect">
            <a:avLst/>
          </a:prstGeom>
          <a:solidFill>
            <a:srgbClr val="9C02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5EFE961B-77DE-2903-192F-A3C85C91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8145" y="2869113"/>
            <a:ext cx="5347855" cy="11197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fr-BE" dirty="0">
                <a:solidFill>
                  <a:schemeClr val="bg1"/>
                </a:solidFill>
              </a:rPr>
              <a:t>Merci pour votre attention</a:t>
            </a:r>
            <a:endParaRPr lang="LID4096" dirty="0">
              <a:solidFill>
                <a:schemeClr val="bg1"/>
              </a:solidFill>
            </a:endParaRPr>
          </a:p>
        </p:txBody>
      </p:sp>
      <p:sp>
        <p:nvSpPr>
          <p:cNvPr id="6" name="Picture Placeholder 21">
            <a:extLst>
              <a:ext uri="{FF2B5EF4-FFF2-40B4-BE49-F238E27FC236}">
                <a16:creationId xmlns:a16="http://schemas.microsoft.com/office/drawing/2014/main" id="{91B6D523-E15D-16DE-533B-5E7108B2BF3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56926" y="1108069"/>
            <a:ext cx="4986929" cy="4641862"/>
          </a:xfrm>
          <a:prstGeom prst="roundRect">
            <a:avLst>
              <a:gd name="adj" fmla="val 2882"/>
            </a:avLst>
          </a:prstGeom>
          <a:solidFill>
            <a:schemeClr val="bg1">
              <a:lumMod val="9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fr-BE" dirty="0"/>
              <a:t>Image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871365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en le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46C62A0-47F5-542E-072E-77910B756F08}"/>
              </a:ext>
            </a:extLst>
          </p:cNvPr>
          <p:cNvSpPr/>
          <p:nvPr userDrawn="1"/>
        </p:nvSpPr>
        <p:spPr>
          <a:xfrm>
            <a:off x="10763250" y="6072996"/>
            <a:ext cx="1428750" cy="785004"/>
          </a:xfrm>
          <a:prstGeom prst="rect">
            <a:avLst/>
          </a:prstGeom>
          <a:solidFill>
            <a:srgbClr val="9C02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421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7DC836C-6FB7-C34C-3D5C-E1E59CEEC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145" y="788976"/>
            <a:ext cx="1069571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nl-NL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35FFF9D-B4AF-A703-B7C7-D15D35B64E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8145" y="1793048"/>
            <a:ext cx="10695710" cy="3637933"/>
          </a:xfrm>
        </p:spPr>
        <p:txBody>
          <a:bodyPr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37494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7DC836C-6FB7-C34C-3D5C-E1E59CEEC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145" y="788976"/>
            <a:ext cx="1069571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nl-NL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35FFF9D-B4AF-A703-B7C7-D15D35B64E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8145" y="1793048"/>
            <a:ext cx="10695710" cy="3637933"/>
          </a:xfrm>
        </p:spPr>
        <p:txBody>
          <a:bodyPr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50864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7DC836C-6FB7-C34C-3D5C-E1E59CEEC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145" y="788976"/>
            <a:ext cx="1069571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nl-NL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35FFF9D-B4AF-A703-B7C7-D15D35B64E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8145" y="1793048"/>
            <a:ext cx="10695710" cy="3637933"/>
          </a:xfrm>
        </p:spPr>
        <p:txBody>
          <a:bodyPr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8067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7DC836C-6FB7-C34C-3D5C-E1E59CEEC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145" y="788976"/>
            <a:ext cx="1069571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nl-NL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35FFF9D-B4AF-A703-B7C7-D15D35B64E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8145" y="1793048"/>
            <a:ext cx="10695710" cy="3637933"/>
          </a:xfrm>
        </p:spPr>
        <p:txBody>
          <a:bodyPr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67311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1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30569243-7752-0A19-94BA-B348803A6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145" y="788976"/>
            <a:ext cx="1069571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nl-NL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B066EC1-B9A3-FD58-D0D7-0939174A19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8145" y="1793048"/>
            <a:ext cx="5347855" cy="3637933"/>
          </a:xfrm>
        </p:spPr>
        <p:txBody>
          <a:bodyPr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1">
            <a:extLst>
              <a:ext uri="{FF2B5EF4-FFF2-40B4-BE49-F238E27FC236}">
                <a16:creationId xmlns:a16="http://schemas.microsoft.com/office/drawing/2014/main" id="{C549796C-8F53-25B1-02B2-05DE52F3716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57359" y="1791252"/>
            <a:ext cx="4986929" cy="3639586"/>
          </a:xfrm>
          <a:prstGeom prst="roundRect">
            <a:avLst>
              <a:gd name="adj" fmla="val 2131"/>
            </a:avLst>
          </a:prstGeom>
          <a:solidFill>
            <a:schemeClr val="bg1">
              <a:lumMod val="9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fr-BE" dirty="0"/>
              <a:t>Image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760075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2 Ima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1C7F216-D91E-31E6-5315-2F2622E08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145" y="788976"/>
            <a:ext cx="5347855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nl-NL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5D2185F-44BE-73DB-4744-FDE6E8D84D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8145" y="1793048"/>
            <a:ext cx="5347855" cy="3958874"/>
          </a:xfrm>
        </p:spPr>
        <p:txBody>
          <a:bodyPr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Picture Placeholder 21">
            <a:extLst>
              <a:ext uri="{FF2B5EF4-FFF2-40B4-BE49-F238E27FC236}">
                <a16:creationId xmlns:a16="http://schemas.microsoft.com/office/drawing/2014/main" id="{5CB6605F-D865-A07A-CE9F-05E27108C96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57359" y="749565"/>
            <a:ext cx="4986929" cy="2408414"/>
          </a:xfrm>
          <a:prstGeom prst="roundRect">
            <a:avLst>
              <a:gd name="adj" fmla="val 3681"/>
            </a:avLst>
          </a:prstGeom>
          <a:solidFill>
            <a:schemeClr val="bg1">
              <a:lumMod val="9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fr-BE" dirty="0"/>
              <a:t>Image</a:t>
            </a:r>
            <a:endParaRPr lang="LID4096" dirty="0"/>
          </a:p>
        </p:txBody>
      </p:sp>
      <p:sp>
        <p:nvSpPr>
          <p:cNvPr id="14" name="Picture Placeholder 21">
            <a:extLst>
              <a:ext uri="{FF2B5EF4-FFF2-40B4-BE49-F238E27FC236}">
                <a16:creationId xmlns:a16="http://schemas.microsoft.com/office/drawing/2014/main" id="{9697354D-E3A8-62D9-3E0F-2EA8D41DF4B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56926" y="3343508"/>
            <a:ext cx="4986929" cy="2408414"/>
          </a:xfrm>
          <a:prstGeom prst="roundRect">
            <a:avLst>
              <a:gd name="adj" fmla="val 4077"/>
            </a:avLst>
          </a:prstGeom>
          <a:solidFill>
            <a:schemeClr val="bg1">
              <a:lumMod val="9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fr-BE" dirty="0"/>
              <a:t>Image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52689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1 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5">
            <a:extLst>
              <a:ext uri="{FF2B5EF4-FFF2-40B4-BE49-F238E27FC236}">
                <a16:creationId xmlns:a16="http://schemas.microsoft.com/office/drawing/2014/main" id="{AEF6750C-6B0A-541E-529A-F1E57DBE8825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464061" y="1790700"/>
            <a:ext cx="4986338" cy="3638550"/>
          </a:xfrm>
        </p:spPr>
        <p:txBody>
          <a:bodyPr/>
          <a:lstStyle/>
          <a:p>
            <a:r>
              <a:rPr lang="fr-FR"/>
              <a:t>Cliquez sur l'icône pour ajouter un graphique</a:t>
            </a:r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E21A42-A890-A75B-F837-086E3071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LID4096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1C0B297-D6E0-605D-E9FD-96521512E8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8145" y="1793048"/>
            <a:ext cx="5347855" cy="3637933"/>
          </a:xfrm>
        </p:spPr>
        <p:txBody>
          <a:bodyPr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0384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3 Ima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42FA2-BB98-3054-DBA0-FC702EEE3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6091" y="788976"/>
            <a:ext cx="4307764" cy="584775"/>
          </a:xfrm>
        </p:spPr>
        <p:txBody>
          <a:bodyPr>
            <a:noAutofit/>
          </a:bodyPr>
          <a:lstStyle/>
          <a:p>
            <a:r>
              <a:rPr lang="fr-FR"/>
              <a:t>Modifiez le style du titre</a:t>
            </a:r>
            <a:endParaRPr lang="LID4096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998D7B0-5270-F884-6CFE-9F22615E21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36091" y="1791855"/>
            <a:ext cx="4307764" cy="3949068"/>
          </a:xfrm>
        </p:spPr>
        <p:txBody>
          <a:bodyPr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Picture Placeholder 21">
            <a:extLst>
              <a:ext uri="{FF2B5EF4-FFF2-40B4-BE49-F238E27FC236}">
                <a16:creationId xmlns:a16="http://schemas.microsoft.com/office/drawing/2014/main" id="{3AC208C8-7DAF-51C1-A038-0F63D0C9D2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46134" y="749565"/>
            <a:ext cx="2912597" cy="2408414"/>
          </a:xfrm>
          <a:prstGeom prst="roundRect">
            <a:avLst>
              <a:gd name="adj" fmla="val 2886"/>
            </a:avLst>
          </a:prstGeom>
          <a:solidFill>
            <a:schemeClr val="bg1">
              <a:lumMod val="9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fr-BE" dirty="0"/>
              <a:t>Image</a:t>
            </a:r>
            <a:endParaRPr lang="LID4096" dirty="0"/>
          </a:p>
        </p:txBody>
      </p:sp>
      <p:sp>
        <p:nvSpPr>
          <p:cNvPr id="20" name="Picture Placeholder 21">
            <a:extLst>
              <a:ext uri="{FF2B5EF4-FFF2-40B4-BE49-F238E27FC236}">
                <a16:creationId xmlns:a16="http://schemas.microsoft.com/office/drawing/2014/main" id="{E37D4897-1CE9-737D-DC6D-4F345B57E5E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846134" y="3332509"/>
            <a:ext cx="2912597" cy="2408414"/>
          </a:xfrm>
          <a:prstGeom prst="roundRect">
            <a:avLst>
              <a:gd name="adj" fmla="val 3281"/>
            </a:avLst>
          </a:prstGeom>
          <a:solidFill>
            <a:schemeClr val="bg1">
              <a:lumMod val="9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fr-BE" dirty="0"/>
              <a:t>Image</a:t>
            </a:r>
            <a:endParaRPr lang="LID4096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8FD607C4-2CCC-373B-078C-F2E1BBA7721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44857" y="749563"/>
            <a:ext cx="2912597" cy="4991358"/>
          </a:xfrm>
          <a:prstGeom prst="roundRect">
            <a:avLst>
              <a:gd name="adj" fmla="val 2201"/>
            </a:avLst>
          </a:prstGeom>
          <a:solidFill>
            <a:schemeClr val="bg1">
              <a:lumMod val="9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fr-BE" dirty="0"/>
              <a:t>Image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077906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8145" y="749564"/>
            <a:ext cx="10695710" cy="66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145" y="1791855"/>
            <a:ext cx="10695710" cy="3639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modify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126E4D83-ED83-C24F-FB28-B5A5599056B3}"/>
              </a:ext>
            </a:extLst>
          </p:cNvPr>
          <p:cNvSpPr txBox="1">
            <a:spLocks/>
          </p:cNvSpPr>
          <p:nvPr userDrawn="1"/>
        </p:nvSpPr>
        <p:spPr>
          <a:xfrm>
            <a:off x="11152511" y="6343410"/>
            <a:ext cx="394855" cy="365124"/>
          </a:xfrm>
          <a:prstGeom prst="rect">
            <a:avLst/>
          </a:prstGeom>
        </p:spPr>
        <p:txBody>
          <a:bodyPr anchor="ctr"/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C3DB2D-BBA7-4769-B639-CB88A5015741}" type="slidenum">
              <a:rPr lang="nl-BE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pPr/>
              <a:t>‹N°›</a:t>
            </a:fld>
            <a:endParaRPr lang="nl-BE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34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91" r:id="rId3"/>
    <p:sldLayoutId id="2147483692" r:id="rId4"/>
    <p:sldLayoutId id="2147483693" r:id="rId5"/>
    <p:sldLayoutId id="2147483682" r:id="rId6"/>
    <p:sldLayoutId id="2147483686" r:id="rId7"/>
    <p:sldLayoutId id="2147483688" r:id="rId8"/>
    <p:sldLayoutId id="2147483684" r:id="rId9"/>
    <p:sldLayoutId id="2147483687" r:id="rId10"/>
    <p:sldLayoutId id="2147483690" r:id="rId11"/>
    <p:sldLayoutId id="2147483683" r:id="rId12"/>
    <p:sldLayoutId id="2147483689" r:id="rId13"/>
    <p:sldLayoutId id="2147483694" r:id="rId14"/>
    <p:sldLayoutId id="2147483681" r:id="rId15"/>
  </p:sldLayoutIdLst>
  <p:txStyles>
    <p:titleStyle>
      <a:lvl1pPr algn="l" defTabSz="916137" rtl="0" eaLnBrk="1" latinLnBrk="0" hangingPunct="1">
        <a:lnSpc>
          <a:spcPts val="3000"/>
        </a:lnSpc>
        <a:spcBef>
          <a:spcPct val="0"/>
        </a:spcBef>
        <a:buNone/>
        <a:defRPr sz="32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6137" rtl="0" eaLnBrk="1" latinLnBrk="0" hangingPunct="1">
        <a:spcBef>
          <a:spcPts val="1200"/>
        </a:spcBef>
        <a:buClr>
          <a:schemeClr val="tx1"/>
        </a:buClr>
        <a:buSzPct val="100000"/>
        <a:buFont typeface="Arial" panose="020B0604020202020204" pitchFamily="34" charset="0"/>
        <a:buChar char="•"/>
        <a:defRPr sz="2000" b="0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60684" indent="0" algn="l" defTabSz="916137" rtl="0" eaLnBrk="1" latinLnBrk="0" hangingPunct="1">
        <a:spcBef>
          <a:spcPts val="601"/>
        </a:spcBef>
        <a:buFontTx/>
        <a:buNone/>
        <a:defRPr sz="2000" b="0" i="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541026" indent="360684" algn="l" defTabSz="916137" rtl="0" eaLnBrk="1" latinLnBrk="0" hangingPunct="1">
        <a:spcBef>
          <a:spcPts val="601"/>
        </a:spcBef>
        <a:buClr>
          <a:srgbClr val="A00656"/>
        </a:buClr>
        <a:buSzPct val="110000"/>
        <a:buFont typeface="Arial" panose="020B0604020202020204" pitchFamily="34" charset="0"/>
        <a:buChar char="•"/>
        <a:defRPr sz="1800" b="1" i="0" kern="1200" baseline="0">
          <a:solidFill>
            <a:srgbClr val="9C025A"/>
          </a:solidFill>
          <a:latin typeface="+mn-lt"/>
          <a:ea typeface="+mn-ea"/>
          <a:cs typeface="+mn-cs"/>
        </a:defRPr>
      </a:lvl3pPr>
      <a:lvl4pPr marL="1009915" indent="180342" algn="l" defTabSz="916137" rtl="0" eaLnBrk="1" latinLnBrk="0" hangingPunct="1">
        <a:spcBef>
          <a:spcPct val="20000"/>
        </a:spcBef>
        <a:buFont typeface="Arial" panose="020B0604020202020204" pitchFamily="34" charset="0"/>
        <a:buChar char="̵"/>
        <a:defRPr sz="1800" b="0" kern="1200">
          <a:solidFill>
            <a:schemeClr val="tx2"/>
          </a:solidFill>
          <a:latin typeface="+mn-lt"/>
          <a:ea typeface="+mn-ea"/>
          <a:cs typeface="+mn-cs"/>
        </a:defRPr>
      </a:lvl4pPr>
      <a:lvl5pPr marL="1527175" indent="0" algn="l" defTabSz="916137" rtl="0" eaLnBrk="1" latinLnBrk="0" hangingPunct="1">
        <a:spcBef>
          <a:spcPct val="20000"/>
        </a:spcBef>
        <a:buFont typeface="Arial" panose="020B0604020202020204" pitchFamily="34" charset="0"/>
        <a:buNone/>
        <a:defRPr sz="180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9378" indent="-229034" algn="l" defTabSz="91613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4" kern="1200">
          <a:solidFill>
            <a:schemeClr val="tx1"/>
          </a:solidFill>
          <a:latin typeface="+mn-lt"/>
          <a:ea typeface="+mn-ea"/>
          <a:cs typeface="+mn-cs"/>
        </a:defRPr>
      </a:lvl6pPr>
      <a:lvl7pPr marL="2977446" indent="-229034" algn="l" defTabSz="91613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4" kern="1200">
          <a:solidFill>
            <a:schemeClr val="tx1"/>
          </a:solidFill>
          <a:latin typeface="+mn-lt"/>
          <a:ea typeface="+mn-ea"/>
          <a:cs typeface="+mn-cs"/>
        </a:defRPr>
      </a:lvl7pPr>
      <a:lvl8pPr marL="3435515" indent="-229034" algn="l" defTabSz="91613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4" kern="1200">
          <a:solidFill>
            <a:schemeClr val="tx1"/>
          </a:solidFill>
          <a:latin typeface="+mn-lt"/>
          <a:ea typeface="+mn-ea"/>
          <a:cs typeface="+mn-cs"/>
        </a:defRPr>
      </a:lvl8pPr>
      <a:lvl9pPr marL="3893584" indent="-229034" algn="l" defTabSz="91613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6137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1pPr>
      <a:lvl2pPr marL="458069" algn="l" defTabSz="916137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2pPr>
      <a:lvl3pPr marL="916137" algn="l" defTabSz="916137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3pPr>
      <a:lvl4pPr marL="1374206" algn="l" defTabSz="916137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4pPr>
      <a:lvl5pPr marL="1832275" algn="l" defTabSz="916137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5pPr>
      <a:lvl6pPr marL="2290343" algn="l" defTabSz="916137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6pPr>
      <a:lvl7pPr marL="2748412" algn="l" defTabSz="916137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7pPr>
      <a:lvl8pPr marL="3206481" algn="l" defTabSz="916137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8pPr>
      <a:lvl9pPr marL="3664549" algn="l" defTabSz="916137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BF4B02-7FDD-F9CD-6DF1-B102EB21E6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BE" dirty="0"/>
              <a:t>24/09/2024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65946-FBFB-7600-A7F4-BC1EF57D9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00748" y="1143000"/>
            <a:ext cx="5873691" cy="1657350"/>
          </a:xfrm>
        </p:spPr>
        <p:txBody>
          <a:bodyPr/>
          <a:lstStyle/>
          <a:p>
            <a:r>
              <a:rPr lang="fr-BE" sz="1800" dirty="0" err="1">
                <a:solidFill>
                  <a:srgbClr val="86074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fr-BE" sz="1800" b="1" dirty="0" err="1">
                <a:solidFill>
                  <a:srgbClr val="8607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ieuwe</a:t>
            </a:r>
            <a:r>
              <a:rPr lang="fr-BE" sz="1800" b="1" dirty="0">
                <a:solidFill>
                  <a:srgbClr val="8607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EU-</a:t>
            </a:r>
            <a:r>
              <a:rPr lang="fr-BE" sz="1800" b="1" dirty="0" err="1">
                <a:solidFill>
                  <a:srgbClr val="8607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richtlijnen</a:t>
            </a:r>
            <a:r>
              <a:rPr lang="fr-BE" sz="1800" b="1" dirty="0">
                <a:solidFill>
                  <a:srgbClr val="8607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van </a:t>
            </a:r>
            <a:r>
              <a:rPr lang="fr-BE" sz="1800" b="1" dirty="0" err="1">
                <a:solidFill>
                  <a:srgbClr val="8607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kracht</a:t>
            </a:r>
            <a:r>
              <a:rPr lang="fr-BE" sz="1800" b="1" dirty="0">
                <a:solidFill>
                  <a:srgbClr val="8607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fr-BE" sz="1800" b="1" dirty="0" err="1">
                <a:solidFill>
                  <a:srgbClr val="8607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wat</a:t>
            </a:r>
            <a:r>
              <a:rPr lang="fr-BE" sz="1800" b="1" dirty="0">
                <a:solidFill>
                  <a:srgbClr val="8607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BE" sz="1800" b="1" dirty="0" err="1">
                <a:solidFill>
                  <a:srgbClr val="8607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verandert</a:t>
            </a:r>
            <a:r>
              <a:rPr lang="fr-BE" sz="1800" b="1" dirty="0">
                <a:solidFill>
                  <a:srgbClr val="8607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er voor de </a:t>
            </a:r>
            <a:r>
              <a:rPr lang="fr-BE" sz="1800" b="1" dirty="0" err="1">
                <a:solidFill>
                  <a:srgbClr val="8607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gelijkheidsorganen</a:t>
            </a:r>
            <a:r>
              <a:rPr lang="fr-BE" sz="1800" b="1" dirty="0">
                <a:solidFill>
                  <a:srgbClr val="8607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 </a:t>
            </a:r>
            <a:r>
              <a:rPr lang="fr-BE" sz="1800" b="1" dirty="0" err="1">
                <a:solidFill>
                  <a:srgbClr val="8607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België</a:t>
            </a:r>
            <a:r>
              <a:rPr lang="fr-BE" sz="1800" b="1" dirty="0">
                <a:solidFill>
                  <a:srgbClr val="8607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en hun stakeholders? </a:t>
            </a:r>
            <a:endParaRPr lang="LID4096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2F6B6F-AC27-95D2-5CF5-9B4E547CE1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BE" dirty="0" err="1"/>
              <a:t>Netwerkevent</a:t>
            </a:r>
            <a:r>
              <a:rPr lang="fr-BE"/>
              <a:t> – WS 4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97585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3B77BD-D23B-8084-11A2-5802363CB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/>
              <a:t>De </a:t>
            </a:r>
            <a:r>
              <a:rPr lang="fr-BE" dirty="0" err="1"/>
              <a:t>gelijkheidstriathlon</a:t>
            </a:r>
            <a:endParaRPr lang="fr-BE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9DE97C7-EB73-30D7-1A78-39BCD08D05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BE" dirty="0" err="1"/>
              <a:t>Bij</a:t>
            </a:r>
            <a:r>
              <a:rPr lang="fr-BE" dirty="0"/>
              <a:t> de start:</a:t>
            </a:r>
          </a:p>
          <a:p>
            <a:pPr marL="703584" lvl="1" indent="-342900">
              <a:buFont typeface="Arial" panose="020B0604020202020204" pitchFamily="34" charset="0"/>
              <a:buChar char="•"/>
            </a:pPr>
            <a:r>
              <a:rPr lang="fr-BE" dirty="0"/>
              <a:t>EU </a:t>
            </a:r>
            <a:r>
              <a:rPr lang="fr-BE" dirty="0" err="1"/>
              <a:t>richtlijnen</a:t>
            </a:r>
            <a:r>
              <a:rPr lang="fr-BE" dirty="0"/>
              <a:t> : </a:t>
            </a:r>
            <a:r>
              <a:rPr lang="nl-NL" dirty="0"/>
              <a:t>weinig verplichtingen met betrekking tot mandaat, onafhankelijkheid, bevoegdheden en middelen</a:t>
            </a:r>
          </a:p>
          <a:p>
            <a:pPr marL="703584" lvl="1" indent="-342900">
              <a:buFont typeface="Arial" panose="020B0604020202020204" pitchFamily="34" charset="0"/>
              <a:buChar char="•"/>
            </a:pPr>
            <a:r>
              <a:rPr lang="nl-NL" dirty="0"/>
              <a:t>ECRI : GPR n°2 1997-2017</a:t>
            </a:r>
          </a:p>
          <a:p>
            <a:pPr marL="703584" lvl="1" indent="-342900">
              <a:buFont typeface="Arial" panose="020B0604020202020204" pitchFamily="34" charset="0"/>
              <a:buChar char="•"/>
            </a:pPr>
            <a:r>
              <a:rPr lang="nl-NL" dirty="0"/>
              <a:t>In de praktijk, een zeer heterogeen landschap en grote diversiteit tussen </a:t>
            </a:r>
            <a:r>
              <a:rPr lang="nl-NL" dirty="0" err="1"/>
              <a:t>EB's</a:t>
            </a:r>
            <a:endParaRPr lang="nl-NL" dirty="0"/>
          </a:p>
          <a:p>
            <a:pPr marL="703584" lvl="1" indent="-342900">
              <a:buFont typeface="Arial" panose="020B0604020202020204" pitchFamily="34" charset="0"/>
              <a:buChar char="•"/>
            </a:pPr>
            <a:endParaRPr lang="fr-BE" dirty="0"/>
          </a:p>
        </p:txBody>
      </p:sp>
      <p:pic>
        <p:nvPicPr>
          <p:cNvPr id="7" name="Espace réservé pour une image  6" descr="Une image contenant croquis, clipart, Graphique, Pochoir&#10;&#10;Description générée automatiquement">
            <a:extLst>
              <a:ext uri="{FF2B5EF4-FFF2-40B4-BE49-F238E27FC236}">
                <a16:creationId xmlns:a16="http://schemas.microsoft.com/office/drawing/2014/main" id="{E2D19C00-CDAE-A5C8-EC5B-D5C26BAB44B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9" b="13499"/>
          <a:stretch>
            <a:fillRect/>
          </a:stretch>
        </p:blipFill>
        <p:spPr>
          <a:xfrm>
            <a:off x="6457360" y="1791252"/>
            <a:ext cx="4984664" cy="3637933"/>
          </a:xfrm>
        </p:spPr>
      </p:pic>
    </p:spTree>
    <p:extLst>
      <p:ext uri="{BB962C8B-B14F-4D97-AF65-F5344CB8AC3E}">
        <p14:creationId xmlns:p14="http://schemas.microsoft.com/office/powerpoint/2010/main" val="1530423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98D0ED-3DDB-CC6A-0576-496D6586B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Equinet gaat het water op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DC1C62-731F-D968-44FB-BC1AE62F6C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BE" dirty="0"/>
              <a:t>2015 – Madrid</a:t>
            </a:r>
          </a:p>
          <a:p>
            <a:r>
              <a:rPr lang="fr-BE" dirty="0" err="1"/>
              <a:t>Eerste</a:t>
            </a:r>
            <a:r>
              <a:rPr lang="fr-BE" dirty="0"/>
              <a:t> </a:t>
            </a:r>
            <a:r>
              <a:rPr lang="fr-BE" dirty="0" err="1"/>
              <a:t>bijeenkomst</a:t>
            </a:r>
            <a:r>
              <a:rPr lang="fr-BE" dirty="0"/>
              <a:t> - Cluster on standards</a:t>
            </a:r>
          </a:p>
          <a:p>
            <a:r>
              <a:rPr lang="fr-BE" dirty="0"/>
              <a:t>Interne </a:t>
            </a:r>
            <a:r>
              <a:rPr lang="fr-BE" dirty="0" err="1"/>
              <a:t>dynamiek</a:t>
            </a:r>
            <a:r>
              <a:rPr lang="fr-BE" dirty="0"/>
              <a:t> : </a:t>
            </a:r>
            <a:r>
              <a:rPr lang="nl-NL" dirty="0"/>
              <a:t>respect voor diversiteit en versterking van EB</a:t>
            </a:r>
          </a:p>
          <a:p>
            <a:r>
              <a:rPr lang="nl-NL" dirty="0"/>
              <a:t>Geen accreditatie systeem</a:t>
            </a:r>
          </a:p>
          <a:p>
            <a:r>
              <a:rPr lang="nl-NL" dirty="0"/>
              <a:t>Maart 2016</a:t>
            </a:r>
          </a:p>
          <a:p>
            <a:endParaRPr lang="fr-BE" dirty="0"/>
          </a:p>
        </p:txBody>
      </p:sp>
      <p:pic>
        <p:nvPicPr>
          <p:cNvPr id="2050" name="Picture 2" descr="Guide pour visiter Madrid en 1 jour | Madrid Pour Vous">
            <a:extLst>
              <a:ext uri="{FF2B5EF4-FFF2-40B4-BE49-F238E27FC236}">
                <a16:creationId xmlns:a16="http://schemas.microsoft.com/office/drawing/2014/main" id="{B4A1061E-8059-0493-3BD0-E049280030B2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" r="144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1627D7D-BD50-1B83-0205-07C7EA69D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507" y="3171092"/>
            <a:ext cx="1972493" cy="278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41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32548D-6554-1749-7773-8FCE38CEB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/>
              <a:t>De </a:t>
            </a:r>
            <a:r>
              <a:rPr lang="fr-BE" dirty="0" err="1"/>
              <a:t>Commissie</a:t>
            </a:r>
            <a:r>
              <a:rPr lang="fr-BE" dirty="0"/>
              <a:t> </a:t>
            </a:r>
            <a:r>
              <a:rPr lang="fr-BE" dirty="0" err="1"/>
              <a:t>neemt</a:t>
            </a:r>
            <a:r>
              <a:rPr lang="fr-BE" dirty="0"/>
              <a:t> over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4207ED-33F4-126D-22D9-1A906E1EE0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r>
              <a:rPr lang="fr-BE" dirty="0" err="1"/>
              <a:t>December</a:t>
            </a:r>
            <a:r>
              <a:rPr lang="fr-BE" dirty="0"/>
              <a:t> 2022 : </a:t>
            </a:r>
            <a:r>
              <a:rPr lang="fr-BE" dirty="0" err="1"/>
              <a:t>voorstel</a:t>
            </a:r>
            <a:r>
              <a:rPr lang="fr-BE" dirty="0"/>
              <a:t> voor 2 </a:t>
            </a:r>
            <a:r>
              <a:rPr lang="fr-BE" dirty="0" err="1"/>
              <a:t>bindende</a:t>
            </a:r>
            <a:r>
              <a:rPr lang="fr-BE" dirty="0"/>
              <a:t> </a:t>
            </a:r>
            <a:r>
              <a:rPr lang="fr-BE" dirty="0" err="1"/>
              <a:t>richtlijnen</a:t>
            </a:r>
            <a:endParaRPr lang="fr-BE" dirty="0"/>
          </a:p>
          <a:p>
            <a:r>
              <a:rPr lang="fr-BE" dirty="0"/>
              <a:t>7 </a:t>
            </a:r>
            <a:r>
              <a:rPr lang="fr-BE" dirty="0" err="1"/>
              <a:t>mei</a:t>
            </a:r>
            <a:r>
              <a:rPr lang="fr-BE" dirty="0"/>
              <a:t> : 2024/1499 &amp; 2024/1500</a:t>
            </a:r>
          </a:p>
        </p:txBody>
      </p:sp>
      <p:pic>
        <p:nvPicPr>
          <p:cNvPr id="1026" name="Picture 2" descr="La Commission européenne s'engage solennellement pour le vélo">
            <a:extLst>
              <a:ext uri="{FF2B5EF4-FFF2-40B4-BE49-F238E27FC236}">
                <a16:creationId xmlns:a16="http://schemas.microsoft.com/office/drawing/2014/main" id="{1F39901E-F03C-62AE-08BE-E603C5607318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5" r="1164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69166B3-D248-5FF3-F1F3-83317837C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12" y="1791252"/>
            <a:ext cx="4775320" cy="1451991"/>
          </a:xfrm>
          <a:prstGeom prst="rect">
            <a:avLst/>
          </a:prstGeom>
        </p:spPr>
      </p:pic>
      <p:pic>
        <p:nvPicPr>
          <p:cNvPr id="1032" name="Picture 8" descr="Drapeau de la Suède — Wikipédia">
            <a:extLst>
              <a:ext uri="{FF2B5EF4-FFF2-40B4-BE49-F238E27FC236}">
                <a16:creationId xmlns:a16="http://schemas.microsoft.com/office/drawing/2014/main" id="{20744AC7-9610-2B5C-E6BD-E90F5C290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96" y="4312363"/>
            <a:ext cx="1572305" cy="98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rapeau de l'Espagne — Wikipédia">
            <a:extLst>
              <a:ext uri="{FF2B5EF4-FFF2-40B4-BE49-F238E27FC236}">
                <a16:creationId xmlns:a16="http://schemas.microsoft.com/office/drawing/2014/main" id="{8F6C3E91-CDD5-F7A8-0E96-2FB23593E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790" y="4312362"/>
            <a:ext cx="1477968" cy="98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rapeau de la Belgique — Wikipédia">
            <a:extLst>
              <a:ext uri="{FF2B5EF4-FFF2-40B4-BE49-F238E27FC236}">
                <a16:creationId xmlns:a16="http://schemas.microsoft.com/office/drawing/2014/main" id="{6AF3276F-7499-647A-5EC5-91076B3CB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048" y="4312362"/>
            <a:ext cx="1477968" cy="98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78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AB9DE3-F746-C6D9-17BB-326314931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145" y="2869113"/>
            <a:ext cx="5347855" cy="1119774"/>
          </a:xfrm>
        </p:spPr>
        <p:txBody>
          <a:bodyPr anchor="ctr">
            <a:normAutofit/>
          </a:bodyPr>
          <a:lstStyle/>
          <a:p>
            <a:r>
              <a:rPr lang="fr-BE" dirty="0"/>
              <a:t>Nu </a:t>
            </a:r>
            <a:r>
              <a:rPr lang="fr-BE" dirty="0" err="1"/>
              <a:t>begint</a:t>
            </a:r>
            <a:r>
              <a:rPr lang="fr-BE" dirty="0"/>
              <a:t> de marathon : de </a:t>
            </a:r>
            <a:r>
              <a:rPr lang="fr-BE" dirty="0" err="1"/>
              <a:t>omzettingsfase</a:t>
            </a:r>
            <a:endParaRPr lang="fr-BE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9498C03-B3CF-F231-11C1-A08204F5C8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280" r="8295" b="1"/>
          <a:stretch/>
        </p:blipFill>
        <p:spPr>
          <a:xfrm>
            <a:off x="6456926" y="1108069"/>
            <a:ext cx="4986929" cy="4641862"/>
          </a:xfrm>
          <a:prstGeom prst="roundRect">
            <a:avLst>
              <a:gd name="adj" fmla="val 2882"/>
            </a:avLst>
          </a:prstGeom>
          <a:noFill/>
        </p:spPr>
      </p:pic>
    </p:spTree>
    <p:extLst>
      <p:ext uri="{BB962C8B-B14F-4D97-AF65-F5344CB8AC3E}">
        <p14:creationId xmlns:p14="http://schemas.microsoft.com/office/powerpoint/2010/main" val="1800161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CA9A6CF-DE02-B86F-2E49-B68B8C4EB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145" y="2869113"/>
            <a:ext cx="5347855" cy="111977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BE" dirty="0"/>
              <a:t>Merci pour votre attention</a:t>
            </a:r>
            <a:endParaRPr lang="LID4096" dirty="0"/>
          </a:p>
        </p:txBody>
      </p:sp>
      <p:pic>
        <p:nvPicPr>
          <p:cNvPr id="3074" name="Picture 2" descr="Triathlon. Ironman 70.3 des Sables-d'Olonne : Anne Reischmann, en toute  distinction chez les femmes">
            <a:extLst>
              <a:ext uri="{FF2B5EF4-FFF2-40B4-BE49-F238E27FC236}">
                <a16:creationId xmlns:a16="http://schemas.microsoft.com/office/drawing/2014/main" id="{B3E9EAAC-32A0-E25D-75EF-7736AE842E77}"/>
              </a:ext>
            </a:extLst>
          </p:cNvPr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1991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880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89771A-9223-F4C1-6A9C-F65BA86499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8145" y="-663600"/>
            <a:ext cx="10695710" cy="66360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BE" dirty="0"/>
              <a:t>Diapositive finale - fin de présentation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625026721"/>
      </p:ext>
    </p:extLst>
  </p:cSld>
  <p:clrMapOvr>
    <a:masterClrMapping/>
  </p:clrMapOvr>
</p:sld>
</file>

<file path=ppt/theme/theme1.xml><?xml version="1.0" encoding="utf-8"?>
<a:theme xmlns:a="http://schemas.openxmlformats.org/drawingml/2006/main" name="Thema Unia PPT">
  <a:themeElements>
    <a:clrScheme name="HR">
      <a:dk1>
        <a:srgbClr val="A00656"/>
      </a:dk1>
      <a:lt1>
        <a:srgbClr val="F5F5F2"/>
      </a:lt1>
      <a:dk2>
        <a:srgbClr val="181818"/>
      </a:dk2>
      <a:lt2>
        <a:srgbClr val="0A5F6E"/>
      </a:lt2>
      <a:accent1>
        <a:srgbClr val="477CE5"/>
      </a:accent1>
      <a:accent2>
        <a:srgbClr val="F06352"/>
      </a:accent2>
      <a:accent3>
        <a:srgbClr val="FABA00"/>
      </a:accent3>
      <a:accent4>
        <a:srgbClr val="8CB6CA"/>
      </a:accent4>
      <a:accent5>
        <a:srgbClr val="D6D6CA"/>
      </a:accent5>
      <a:accent6>
        <a:srgbClr val="94B56E"/>
      </a:accent6>
      <a:hlink>
        <a:srgbClr val="A00656"/>
      </a:hlink>
      <a:folHlink>
        <a:srgbClr val="477CE5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wrap="square" rtlCol="0" anchor="ctr">
        <a:noAutofit/>
      </a:bodyPr>
      <a:lstStyle>
        <a:defPPr algn="ctr">
          <a:defRPr dirty="0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FB7B2388-FAC2-422B-BEB0-684E9B94ECF6}" vid="{1DEE16BC-E412-4061-B314-3A18D0A1799C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cd8ad34-fdce-4dcf-9a4c-87846800130f">
      <UserInfo>
        <DisplayName>Jan VAN LAER</DisplayName>
        <AccountId>1332</AccountId>
        <AccountType/>
      </UserInfo>
      <UserInfo>
        <DisplayName>Camille CHIAVETTA</DisplayName>
        <AccountId>1330</AccountId>
        <AccountType/>
      </UserInfo>
    </SharedWithUsers>
    <lcf76f155ced4ddcb4097134ff3c332f xmlns="9e29782c-136b-4f62-ba67-73d154dc718a">
      <Terms xmlns="http://schemas.microsoft.com/office/infopath/2007/PartnerControls"/>
    </lcf76f155ced4ddcb4097134ff3c332f>
    <TaxCatchAll xmlns="6cd8ad34-fdce-4dcf-9a4c-87846800130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552DA2C70F48448D42D29996A3CD96" ma:contentTypeVersion="13" ma:contentTypeDescription="Create a new document." ma:contentTypeScope="" ma:versionID="6fa086fb04fa5a1995ccb8a90744a3b3">
  <xsd:schema xmlns:xsd="http://www.w3.org/2001/XMLSchema" xmlns:xs="http://www.w3.org/2001/XMLSchema" xmlns:p="http://schemas.microsoft.com/office/2006/metadata/properties" xmlns:ns2="9e29782c-136b-4f62-ba67-73d154dc718a" xmlns:ns3="6cd8ad34-fdce-4dcf-9a4c-87846800130f" targetNamespace="http://schemas.microsoft.com/office/2006/metadata/properties" ma:root="true" ma:fieldsID="6882a4d40f33f326b45f0b4dd8793b75" ns2:_="" ns3:_="">
    <xsd:import namespace="9e29782c-136b-4f62-ba67-73d154dc718a"/>
    <xsd:import namespace="6cd8ad34-fdce-4dcf-9a4c-8784680013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29782c-136b-4f62-ba67-73d154dc71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591b2610-8ca3-4954-baf1-f497d7f4fe9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d8ad34-fdce-4dcf-9a4c-87846800130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a8e8741-ce56-4a17-94d0-80b648633257}" ma:internalName="TaxCatchAll" ma:showField="CatchAllData" ma:web="6cd8ad34-fdce-4dcf-9a4c-8784680013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BAB749-517D-4A0D-B24E-74C67A2B4F5C}">
  <ds:schemaRefs>
    <ds:schemaRef ds:uri="http://www.w3.org/XML/1998/namespace"/>
    <ds:schemaRef ds:uri="http://purl.org/dc/elements/1.1/"/>
    <ds:schemaRef ds:uri="http://schemas.openxmlformats.org/package/2006/metadata/core-properties"/>
    <ds:schemaRef ds:uri="dbe7100a-24f4-4f01-8929-a0814417950b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4ebc61cc-401b-46b2-aa1f-6f8ae816f35d"/>
    <ds:schemaRef ds:uri="http://purl.org/dc/dcmitype/"/>
    <ds:schemaRef ds:uri="6cd8ad34-fdce-4dcf-9a4c-87846800130f"/>
    <ds:schemaRef ds:uri="9e29782c-136b-4f62-ba67-73d154dc718a"/>
  </ds:schemaRefs>
</ds:datastoreItem>
</file>

<file path=customXml/itemProps2.xml><?xml version="1.0" encoding="utf-8"?>
<ds:datastoreItem xmlns:ds="http://schemas.openxmlformats.org/officeDocument/2006/customXml" ds:itemID="{213D9483-4B96-40B2-B78F-FD26497433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29782c-136b-4f62-ba67-73d154dc718a"/>
    <ds:schemaRef ds:uri="6cd8ad34-fdce-4dcf-9a4c-8784680013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BB9B27-50EE-4D95-A686-0513C3AAB0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Unia FR 18-06-2024 12u00</Template>
  <TotalTime>0</TotalTime>
  <Words>127</Words>
  <Application>Microsoft Office PowerPoint</Application>
  <PresentationFormat>Grand écran</PresentationFormat>
  <Paragraphs>23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Aptos</vt:lpstr>
      <vt:lpstr>Arial</vt:lpstr>
      <vt:lpstr>Calibri</vt:lpstr>
      <vt:lpstr>Thema Unia PPT</vt:lpstr>
      <vt:lpstr>Présentation PowerPoint</vt:lpstr>
      <vt:lpstr>De gelijkheidstriathlon</vt:lpstr>
      <vt:lpstr>Equinet gaat het water op</vt:lpstr>
      <vt:lpstr>De Commissie neemt over</vt:lpstr>
      <vt:lpstr>Nu begint de marathon : de omzettingsfase</vt:lpstr>
      <vt:lpstr>Merci pour votre attention</vt:lpstr>
      <vt:lpstr>Diapositive finale - fin de présentation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Patrick Charlier</dc:creator>
  <cp:lastModifiedBy>Patrick Charlier</cp:lastModifiedBy>
  <cp:revision>1</cp:revision>
  <dcterms:created xsi:type="dcterms:W3CDTF">2024-09-23T06:18:57Z</dcterms:created>
  <dcterms:modified xsi:type="dcterms:W3CDTF">2024-09-23T14:29:36Z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0x01010062552DA2C70F48448D42D29996A3CD96</vt:lpwstr>
  </property>
</Properties>
</file>